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90" r:id="rId2"/>
    <p:sldId id="258" r:id="rId3"/>
    <p:sldId id="310" r:id="rId4"/>
    <p:sldId id="311" r:id="rId5"/>
    <p:sldId id="277" r:id="rId6"/>
    <p:sldId id="260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312" r:id="rId15"/>
    <p:sldId id="313" r:id="rId16"/>
    <p:sldId id="271" r:id="rId17"/>
    <p:sldId id="314" r:id="rId18"/>
  </p:sldIdLst>
  <p:sldSz cx="9144000" cy="6858000" type="screen4x3"/>
  <p:notesSz cx="6797675" cy="9926638"/>
  <p:embeddedFontLst>
    <p:embeddedFont>
      <p:font typeface="나눔고딕" charset="-127"/>
      <p:regular r:id="rId21"/>
      <p:bold r:id="rId22"/>
    </p:embeddedFont>
    <p:embeddedFont>
      <p:font typeface="나눔명조 ExtraBold" charset="-127"/>
      <p:bold r:id="rId23"/>
    </p:embeddedFont>
    <p:embeddedFont>
      <p:font typeface="맑은 고딕" pitchFamily="50" charset="-127"/>
      <p:regular r:id="rId24"/>
      <p:bold r:id="rId25"/>
    </p:embeddedFont>
    <p:embeddedFont>
      <p:font typeface="나눔고딕 ExtraBold" charset="-127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0">
          <p15:clr>
            <a:srgbClr val="A4A3A4"/>
          </p15:clr>
        </p15:guide>
        <p15:guide id="2" orient="horz" pos="4116">
          <p15:clr>
            <a:srgbClr val="A4A3A4"/>
          </p15:clr>
        </p15:guide>
        <p15:guide id="3" orient="horz" pos="845">
          <p15:clr>
            <a:srgbClr val="A4A3A4"/>
          </p15:clr>
        </p15:guide>
        <p15:guide id="4" orient="horz" pos="3748">
          <p15:clr>
            <a:srgbClr val="A4A3A4"/>
          </p15:clr>
        </p15:guide>
        <p15:guide id="5" orient="horz" pos="618">
          <p15:clr>
            <a:srgbClr val="A4A3A4"/>
          </p15:clr>
        </p15:guide>
        <p15:guide id="6" pos="275">
          <p15:clr>
            <a:srgbClr val="A4A3A4"/>
          </p15:clr>
        </p15:guide>
        <p15:guide id="7" pos="5495">
          <p15:clr>
            <a:srgbClr val="A4A3A4"/>
          </p15:clr>
        </p15:guide>
        <p15:guide id="8" pos="1519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C1C"/>
    <a:srgbClr val="262626"/>
    <a:srgbClr val="2C484E"/>
    <a:srgbClr val="033133"/>
    <a:srgbClr val="078BBB"/>
    <a:srgbClr val="99CCFF"/>
    <a:srgbClr val="2D2D2D"/>
    <a:srgbClr val="373737"/>
    <a:srgbClr val="323232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02" autoAdjust="0"/>
    <p:restoredTop sz="86364" autoAdjust="0"/>
  </p:normalViewPr>
  <p:slideViewPr>
    <p:cSldViewPr>
      <p:cViewPr varScale="1">
        <p:scale>
          <a:sx n="72" d="100"/>
          <a:sy n="72" d="100"/>
        </p:scale>
        <p:origin x="-1452" y="-96"/>
      </p:cViewPr>
      <p:guideLst>
        <p:guide orient="horz" pos="210"/>
        <p:guide orient="horz" pos="4116"/>
        <p:guide orient="horz" pos="845"/>
        <p:guide orient="horz" pos="3748"/>
        <p:guide orient="horz" pos="618"/>
        <p:guide pos="275"/>
        <p:guide pos="5495"/>
        <p:guide pos="15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2580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ECFA4-89E8-4268-9C88-1ED14DC42D0E}" type="datetimeFigureOut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1E4FE-08F6-4517-BD2F-2D3EFB00A3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2831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mp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AEEFE4-19A1-4A65-B089-0C267B1C7D65}" type="datetimeFigureOut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06550" y="661253"/>
            <a:ext cx="5184576" cy="388925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6184B-23F9-4FFD-8DCA-0B8A99BF55F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234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987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592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769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28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07485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806450" y="661988"/>
            <a:ext cx="5184775" cy="38877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76184B-23F9-4FFD-8DCA-0B8A99BF55F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381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9" name="직사각형 8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1" name="직사각형 10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332656"/>
            <a:ext cx="864890" cy="160826"/>
          </a:xfrm>
          <a:prstGeom prst="rect">
            <a:avLst/>
          </a:prstGeom>
          <a:noFill/>
        </p:spPr>
      </p:pic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290056" y="3429000"/>
            <a:ext cx="7772400" cy="132673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1" name="부제목 2"/>
          <p:cNvSpPr>
            <a:spLocks noGrp="1"/>
          </p:cNvSpPr>
          <p:nvPr>
            <p:ph type="subTitle" idx="1"/>
          </p:nvPr>
        </p:nvSpPr>
        <p:spPr>
          <a:xfrm>
            <a:off x="323528" y="4974952"/>
            <a:ext cx="7776864" cy="814222"/>
          </a:xfrm>
        </p:spPr>
        <p:txBody>
          <a:bodyPr anchor="ctr">
            <a:normAutofit/>
          </a:bodyPr>
          <a:lstStyle>
            <a:lvl1pPr marL="0" indent="0" algn="l">
              <a:buNone/>
              <a:defRPr sz="9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251520" y="645333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15020" y="780721"/>
            <a:ext cx="2037432" cy="776071"/>
          </a:xfrm>
        </p:spPr>
        <p:txBody>
          <a:bodyPr>
            <a:normAutofit/>
          </a:bodyPr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</a:t>
            </a:r>
          </a:p>
        </p:txBody>
      </p:sp>
      <p:sp>
        <p:nvSpPr>
          <p:cNvPr id="7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2360072" y="929928"/>
            <a:ext cx="6396012" cy="300732"/>
          </a:xfrm>
        </p:spPr>
        <p:txBody>
          <a:bodyPr>
            <a:normAutofit/>
          </a:bodyPr>
          <a:lstStyle>
            <a:lvl1pPr marL="0" indent="0" algn="l">
              <a:buNone/>
              <a:defRPr sz="1200">
                <a:solidFill>
                  <a:srgbClr val="00B0F0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제목 스타일 편집</a:t>
            </a:r>
            <a:endParaRPr lang="en-US" altLang="ko-KR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6368996"/>
            <a:ext cx="698704" cy="129924"/>
          </a:xfrm>
          <a:prstGeom prst="rect">
            <a:avLst/>
          </a:prstGeom>
          <a:noFill/>
        </p:spPr>
      </p:pic>
      <p:sp>
        <p:nvSpPr>
          <p:cNvPr id="19" name="내용 개체 틀 2"/>
          <p:cNvSpPr>
            <a:spLocks noGrp="1"/>
          </p:cNvSpPr>
          <p:nvPr>
            <p:ph idx="10"/>
          </p:nvPr>
        </p:nvSpPr>
        <p:spPr>
          <a:xfrm>
            <a:off x="2362612" y="1168114"/>
            <a:ext cx="6385852" cy="388640"/>
          </a:xfrm>
        </p:spPr>
        <p:txBody>
          <a:bodyPr anchor="ctr">
            <a:normAutofit/>
          </a:bodyPr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 userDrawn="1"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‹#›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85335-AFDE-4DDF-A89A-1BE8BD3EEA0B}" type="datetime1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D3F92B4C-3F96-4250-9886-458852A898CE}" type="datetime1">
              <a:rPr lang="ko-KR" altLang="en-US" smtClean="0"/>
              <a:pPr/>
              <a:t>2017-06-12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C2C48C8F-6F70-494C-86F5-90A39BFC3F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688" r:id="rId5"/>
    <p:sldLayoutId id="2147483649" r:id="rId6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500" b="1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Tx/>
        <a:buNone/>
        <a:defRPr sz="32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Tx/>
        <a:buNone/>
        <a:defRPr sz="28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Tx/>
        <a:buNone/>
        <a:defRPr sz="24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Tx/>
        <a:buNone/>
        <a:defRPr sz="2000" kern="1200">
          <a:solidFill>
            <a:schemeClr val="bg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hangeul.naver.com/fon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077072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0" y="3948810"/>
            <a:ext cx="9144000" cy="292494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157047" y="4219394"/>
            <a:ext cx="8564760" cy="1470025"/>
          </a:xfrm>
        </p:spPr>
        <p:txBody>
          <a:bodyPr anchor="t">
            <a:normAutofit/>
          </a:bodyPr>
          <a:lstStyle/>
          <a:p>
            <a:pPr algn="l"/>
            <a:r>
              <a:rPr lang="en-US" altLang="ko-KR" spc="-50" dirty="0"/>
              <a:t>Smart Mirror</a:t>
            </a:r>
            <a:br>
              <a:rPr lang="en-US" altLang="ko-KR" spc="-50" dirty="0"/>
            </a:br>
            <a:r>
              <a:rPr lang="ko-KR" altLang="en-US" sz="2400" b="0" spc="-50" dirty="0"/>
              <a:t>일상생활에 편리함을 더하다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588224" y="6338776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4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_x169106464" descr="EMB000016843c6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146" y="1484780"/>
            <a:ext cx="6648450" cy="419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en-US" altLang="ko-KR" sz="1400" b="1" spc="-5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-1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10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smtClean="0"/>
              <a:t>아이템</a:t>
            </a:r>
            <a:r>
              <a:rPr lang="en-US" altLang="ko-KR" sz="1800" spc="-50" dirty="0"/>
              <a:t>:</a:t>
            </a:r>
            <a:br>
              <a:rPr lang="en-US" altLang="ko-KR" sz="1800" spc="-50" dirty="0"/>
            </a:br>
            <a:r>
              <a:rPr lang="en-US" altLang="ko-KR" sz="1800" spc="-50" dirty="0"/>
              <a:t/>
            </a:r>
            <a:br>
              <a:rPr lang="en-US" altLang="ko-KR" sz="1800" spc="-50" dirty="0"/>
            </a:br>
            <a:r>
              <a:rPr lang="en-US" altLang="ko-KR" sz="1800" spc="-50" dirty="0"/>
              <a:t>     Frame</a:t>
            </a:r>
            <a:endParaRPr lang="ko-KR" altLang="en-US" sz="1800" b="1" spc="-50" dirty="0"/>
          </a:p>
        </p:txBody>
      </p:sp>
    </p:spTree>
    <p:extLst>
      <p:ext uri="{BB962C8B-B14F-4D97-AF65-F5344CB8AC3E}">
        <p14:creationId xmlns:p14="http://schemas.microsoft.com/office/powerpoint/2010/main" val="7801764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3-2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11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smtClean="0"/>
              <a:t>아이템</a:t>
            </a:r>
            <a:r>
              <a:rPr lang="en-US" altLang="ko-KR" sz="1800" spc="-50" dirty="0"/>
              <a:t>:</a:t>
            </a:r>
            <a:br>
              <a:rPr lang="en-US" altLang="ko-KR" sz="1800" spc="-50" dirty="0"/>
            </a:br>
            <a:r>
              <a:rPr lang="en-US" altLang="ko-KR" sz="1800" spc="-50" dirty="0"/>
              <a:t/>
            </a:r>
            <a:br>
              <a:rPr lang="en-US" altLang="ko-KR" sz="1800" spc="-50" dirty="0"/>
            </a:br>
            <a:r>
              <a:rPr lang="en-US" altLang="ko-KR" sz="1800" spc="-50" dirty="0"/>
              <a:t>     </a:t>
            </a:r>
            <a:r>
              <a:rPr lang="ko-KR" altLang="en-US" sz="1400" spc="-50" dirty="0"/>
              <a:t>기능</a:t>
            </a:r>
            <a:endParaRPr lang="ko-KR" altLang="en-US" sz="1800" b="1" spc="-50" dirty="0"/>
          </a:p>
        </p:txBody>
      </p:sp>
      <p:pic>
        <p:nvPicPr>
          <p:cNvPr id="9" name="Picture 21" descr="C:\Users\YCB\Documents\853114_20160913150730_008_0001_99_2016091417480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08" y="2060848"/>
            <a:ext cx="3096344" cy="331236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937" y="2060848"/>
            <a:ext cx="3384376" cy="3384376"/>
          </a:xfrm>
          <a:prstGeom prst="ellipse">
            <a:avLst/>
          </a:prstGeom>
        </p:spPr>
      </p:pic>
      <p:sp>
        <p:nvSpPr>
          <p:cNvPr id="10" name="더하기 기호 9"/>
          <p:cNvSpPr/>
          <p:nvPr/>
        </p:nvSpPr>
        <p:spPr>
          <a:xfrm>
            <a:off x="4240504" y="3356992"/>
            <a:ext cx="720080" cy="792088"/>
          </a:xfrm>
          <a:prstGeom prst="mathPlus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101600" dist="76200" algn="tl" rotWithShape="0">
              <a:prstClr val="black">
                <a:alpha val="5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617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en-US" altLang="ko-KR" sz="1400" b="1" spc="-5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12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smtClean="0"/>
              <a:t>아이템</a:t>
            </a:r>
            <a:r>
              <a:rPr lang="en-US" altLang="ko-KR" sz="1800" spc="-50" dirty="0"/>
              <a:t>:</a:t>
            </a:r>
            <a:br>
              <a:rPr lang="en-US" altLang="ko-KR" sz="1800" spc="-50" dirty="0"/>
            </a:br>
            <a:r>
              <a:rPr lang="en-US" altLang="ko-KR" sz="1800" spc="-50" dirty="0"/>
              <a:t/>
            </a:r>
            <a:br>
              <a:rPr lang="en-US" altLang="ko-KR" sz="1800" spc="-50" dirty="0"/>
            </a:br>
            <a:r>
              <a:rPr lang="en-US" altLang="ko-KR" sz="1800" spc="-50" dirty="0"/>
              <a:t>     </a:t>
            </a:r>
            <a:r>
              <a:rPr lang="ko-KR" altLang="en-US" sz="1400" spc="-50" dirty="0"/>
              <a:t>기능</a:t>
            </a:r>
            <a:endParaRPr lang="ko-KR" altLang="en-US" sz="1800" b="1" spc="-50" dirty="0"/>
          </a:p>
        </p:txBody>
      </p:sp>
      <p:pic>
        <p:nvPicPr>
          <p:cNvPr id="18" name="_x171441616" descr="EMB000016843c6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1143818"/>
            <a:ext cx="5328592" cy="502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9500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en-US" altLang="ko-KR" sz="1400" b="1" spc="-5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13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창업 아이템</a:t>
            </a:r>
            <a:r>
              <a:rPr lang="en-US" altLang="ko-KR" sz="1800" spc="-50" dirty="0"/>
              <a:t>:</a:t>
            </a:r>
            <a:br>
              <a:rPr lang="en-US" altLang="ko-KR" sz="1800" spc="-50" dirty="0"/>
            </a:br>
            <a:r>
              <a:rPr lang="en-US" altLang="ko-KR" sz="1800" spc="-50" dirty="0"/>
              <a:t/>
            </a:r>
            <a:br>
              <a:rPr lang="en-US" altLang="ko-KR" sz="1800" spc="-50" dirty="0"/>
            </a:br>
            <a:r>
              <a:rPr lang="en-US" altLang="ko-KR" sz="1800" spc="-50" dirty="0"/>
              <a:t>     </a:t>
            </a:r>
            <a:r>
              <a:rPr lang="ko-KR" altLang="en-US" sz="1400" spc="-50" dirty="0"/>
              <a:t>기능</a:t>
            </a:r>
            <a:endParaRPr lang="ko-KR" altLang="en-US" sz="1800" b="1" spc="-50" dirty="0"/>
          </a:p>
        </p:txBody>
      </p:sp>
      <p:pic>
        <p:nvPicPr>
          <p:cNvPr id="3" name="그림 2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1196752"/>
            <a:ext cx="2158277" cy="4805445"/>
          </a:xfrm>
          <a:prstGeom prst="rect">
            <a:avLst/>
          </a:prstGeom>
        </p:spPr>
      </p:pic>
      <p:pic>
        <p:nvPicPr>
          <p:cNvPr id="10" name="_x34382816" descr="EMB000016843c7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4047" y="2710540"/>
            <a:ext cx="1613235" cy="150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13359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</a:t>
            </a:r>
            <a:r>
              <a:rPr lang="en-US" altLang="ko-KR" sz="1600" b="1" u="sng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4</a:t>
            </a:r>
            <a:endParaRPr lang="en-US" altLang="ko-KR" sz="1600" b="1" u="sng" dirty="0">
              <a:gradFill>
                <a:gsLst>
                  <a:gs pos="0">
                    <a:srgbClr val="00B0F0"/>
                  </a:gs>
                  <a:gs pos="100000">
                    <a:srgbClr val="00B0F0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smtClean="0"/>
              <a:t> 시연영상</a:t>
            </a:r>
            <a:r>
              <a:rPr lang="en-US" altLang="ko-KR" sz="3800" b="0" spc="-90" smtClean="0"/>
              <a:t>:</a:t>
            </a:r>
            <a:endParaRPr lang="ko-KR" altLang="en-US" sz="3800" b="0" spc="-90" dirty="0"/>
          </a:p>
        </p:txBody>
      </p:sp>
    </p:spTree>
    <p:extLst>
      <p:ext uri="{BB962C8B-B14F-4D97-AF65-F5344CB8AC3E}">
        <p14:creationId xmlns:p14="http://schemas.microsoft.com/office/powerpoint/2010/main" val="16351551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smtClean="0"/>
              <a:t> 시연영상</a:t>
            </a:r>
            <a:r>
              <a:rPr lang="en-US" altLang="ko-KR" sz="3800" b="0" spc="-90" smtClean="0"/>
              <a:t>:</a:t>
            </a:r>
            <a:endParaRPr lang="ko-KR" altLang="en-US" sz="3800" b="0" spc="-90" dirty="0"/>
          </a:p>
        </p:txBody>
      </p:sp>
      <p:pic>
        <p:nvPicPr>
          <p:cNvPr id="2" name="시연영상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412" y="83671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717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51520" y="1268760"/>
            <a:ext cx="8892480" cy="1470025"/>
          </a:xfrm>
        </p:spPr>
        <p:txBody>
          <a:bodyPr>
            <a:normAutofit fontScale="90000"/>
          </a:bodyPr>
          <a:lstStyle/>
          <a:p>
            <a:pPr algn="l"/>
            <a:r>
              <a:rPr lang="ko-KR" altLang="en-US" sz="3600" smtClean="0"/>
              <a:t>참고사이트</a:t>
            </a:r>
            <a:r>
              <a:rPr lang="en-US" altLang="ko-KR" sz="3600" smtClean="0"/>
              <a:t/>
            </a:r>
            <a:br>
              <a:rPr lang="en-US" altLang="ko-KR" sz="3600" smtClean="0"/>
            </a:br>
            <a:r>
              <a:rPr lang="en-US" altLang="ko-KR" sz="3600"/>
              <a:t/>
            </a:r>
            <a:br>
              <a:rPr lang="en-US" altLang="ko-KR" sz="3600"/>
            </a:br>
            <a:r>
              <a:rPr lang="en-US" altLang="ko-KR" sz="3600" smtClean="0"/>
              <a:t/>
            </a:r>
            <a:br>
              <a:rPr lang="en-US" altLang="ko-KR" sz="3600" smtClean="0"/>
            </a:br>
            <a:r>
              <a:rPr lang="en-US" altLang="ko-KR" sz="2000" smtClean="0"/>
              <a:t>Git  : https://github.com/evancohen/smart-mirror</a:t>
            </a:r>
            <a:endParaRPr lang="ko-KR" altLang="en-US" sz="2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75903" y="374799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smtClean="0"/>
              <a:t>감사합니다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0036907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직사각형 72"/>
          <p:cNvSpPr/>
          <p:nvPr/>
        </p:nvSpPr>
        <p:spPr>
          <a:xfrm>
            <a:off x="2343944" y="2427188"/>
            <a:ext cx="237626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en-US" altLang="ko-KR" sz="10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-1   </a:t>
            </a:r>
            <a:r>
              <a:rPr lang="ko-KR" altLang="en-US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endParaRPr lang="en-US" altLang="ko-KR" sz="1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en-US" altLang="ko-KR" sz="10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-2   </a:t>
            </a:r>
            <a:r>
              <a:rPr lang="ko-KR" altLang="en-US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날씨</a:t>
            </a:r>
            <a:endParaRPr lang="en-US" altLang="ko-KR" sz="1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en-US" altLang="ko-KR" sz="10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-3   </a:t>
            </a:r>
            <a:r>
              <a:rPr lang="en-US" altLang="ko-KR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TREND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343944" y="2131188"/>
            <a:ext cx="2592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en-US" altLang="ko-KR" sz="1400" b="1" smtClean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  </a:t>
            </a:r>
            <a:r>
              <a:rPr lang="ko-KR" altLang="en-US" sz="1400" b="1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제안 배경</a:t>
            </a:r>
            <a:endParaRPr lang="en-US" altLang="ko-KR" sz="1400" b="1" dirty="0">
              <a:solidFill>
                <a:srgbClr val="00B0F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2338611" y="3376046"/>
            <a:ext cx="2592288" cy="1105290"/>
            <a:chOff x="2312318" y="2101721"/>
            <a:chExt cx="2592288" cy="1278265"/>
          </a:xfrm>
        </p:grpSpPr>
        <p:sp>
          <p:nvSpPr>
            <p:cNvPr id="35" name="TextBox 34"/>
            <p:cNvSpPr txBox="1"/>
            <p:nvPr/>
          </p:nvSpPr>
          <p:spPr>
            <a:xfrm>
              <a:off x="2312318" y="210172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B0F0"/>
                  </a:solidFill>
                  <a:latin typeface="나눔고딕" pitchFamily="50" charset="-127"/>
                  <a:ea typeface="나눔고딕" pitchFamily="50" charset="-127"/>
                </a:rPr>
                <a:t>3</a:t>
              </a:r>
              <a:r>
                <a:rPr lang="en-US" altLang="ko-KR" sz="1400" b="1" smtClean="0">
                  <a:solidFill>
                    <a:srgbClr val="00B0F0"/>
                  </a:solidFill>
                  <a:latin typeface="나눔고딕" pitchFamily="50" charset="-127"/>
                  <a:ea typeface="나눔고딕" pitchFamily="50" charset="-127"/>
                </a:rPr>
                <a:t>  </a:t>
              </a:r>
              <a:r>
                <a:rPr lang="ko-KR" altLang="en-US" sz="1400" b="1" dirty="0">
                  <a:solidFill>
                    <a:srgbClr val="00B0F0"/>
                  </a:solidFill>
                  <a:latin typeface="나눔고딕" pitchFamily="50" charset="-127"/>
                  <a:ea typeface="나눔고딕" pitchFamily="50" charset="-127"/>
                </a:rPr>
                <a:t>창업 아이템</a:t>
              </a:r>
              <a:endParaRPr lang="en-US" altLang="ko-KR" sz="1400" b="1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2317651" y="2472332"/>
              <a:ext cx="2376264" cy="9076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3</a:t>
              </a:r>
              <a:r>
                <a:rPr lang="en-US" altLang="ko-KR" sz="100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-1   </a:t>
              </a:r>
              <a:r>
                <a:rPr lang="en-US" altLang="ko-KR" sz="1000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Frame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3</a:t>
              </a:r>
              <a:r>
                <a:rPr lang="en-US" altLang="ko-KR" sz="100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-2   </a:t>
              </a:r>
              <a:r>
                <a:rPr lang="ko-KR" altLang="en-US" sz="100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기능</a:t>
              </a:r>
              <a:endParaRPr lang="en-US" altLang="ko-KR" sz="10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335560" y="4434876"/>
            <a:ext cx="2595339" cy="901204"/>
            <a:chOff x="2308126" y="3973929"/>
            <a:chExt cx="2595339" cy="901204"/>
          </a:xfrm>
        </p:grpSpPr>
        <p:sp>
          <p:nvSpPr>
            <p:cNvPr id="39" name="TextBox 38"/>
            <p:cNvSpPr txBox="1"/>
            <p:nvPr/>
          </p:nvSpPr>
          <p:spPr>
            <a:xfrm>
              <a:off x="2311177" y="3973929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>
                  <a:solidFill>
                    <a:srgbClr val="00B0F0"/>
                  </a:solidFill>
                  <a:latin typeface="나눔고딕" pitchFamily="50" charset="-127"/>
                  <a:ea typeface="나눔고딕" pitchFamily="50" charset="-127"/>
                </a:rPr>
                <a:t>4</a:t>
              </a:r>
              <a:r>
                <a:rPr lang="en-US" altLang="ko-KR" sz="1400" b="1" smtClean="0">
                  <a:solidFill>
                    <a:srgbClr val="00B0F0"/>
                  </a:solidFill>
                  <a:latin typeface="나눔고딕" pitchFamily="50" charset="-127"/>
                  <a:ea typeface="나눔고딕" pitchFamily="50" charset="-127"/>
                </a:rPr>
                <a:t>  </a:t>
              </a:r>
              <a:r>
                <a:rPr lang="ko-KR" altLang="en-US" sz="1400" b="1" smtClean="0">
                  <a:solidFill>
                    <a:srgbClr val="00B0F0"/>
                  </a:solidFill>
                  <a:latin typeface="나눔고딕" pitchFamily="50" charset="-127"/>
                  <a:ea typeface="나눔고딕" pitchFamily="50" charset="-127"/>
                </a:rPr>
                <a:t>시연영상</a:t>
              </a:r>
              <a:endParaRPr lang="en-US" altLang="ko-KR" sz="1400" b="1" dirty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2308126" y="4321135"/>
              <a:ext cx="23762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ko-KR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sz="1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" name="제목 18"/>
          <p:cNvSpPr>
            <a:spLocks noGrp="1"/>
          </p:cNvSpPr>
          <p:nvPr>
            <p:ph type="ctrTitle"/>
          </p:nvPr>
        </p:nvSpPr>
        <p:spPr>
          <a:xfrm>
            <a:off x="323528" y="893480"/>
            <a:ext cx="1581944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dirty="0"/>
              <a:t>목차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43944" y="1346907"/>
            <a:ext cx="2592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1  </a:t>
            </a:r>
            <a:r>
              <a:rPr lang="ko-KR" altLang="en-US" sz="1400" b="1" smtClean="0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팀원소</a:t>
            </a:r>
            <a:r>
              <a:rPr lang="ko-KR" altLang="en-US" sz="1400" b="1">
                <a:solidFill>
                  <a:srgbClr val="00B0F0"/>
                </a:solidFill>
                <a:latin typeface="나눔고딕" pitchFamily="50" charset="-127"/>
                <a:ea typeface="나눔고딕" pitchFamily="50" charset="-127"/>
              </a:rPr>
              <a:t>개</a:t>
            </a:r>
            <a:endParaRPr lang="en-US" altLang="ko-KR" sz="1400" b="1" dirty="0">
              <a:solidFill>
                <a:srgbClr val="00B0F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343944" y="1646841"/>
            <a:ext cx="237626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en-US" altLang="ko-KR" sz="10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-1   </a:t>
            </a:r>
            <a:r>
              <a:rPr lang="ko-KR" altLang="en-US" sz="10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팀원소개</a:t>
            </a:r>
            <a:endParaRPr lang="en-US" altLang="ko-KR" sz="1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3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33683" y="980992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 dirty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1</a:t>
            </a:r>
          </a:p>
        </p:txBody>
      </p:sp>
      <p:sp>
        <p:nvSpPr>
          <p:cNvPr id="15" name="제목 4"/>
          <p:cNvSpPr>
            <a:spLocks noGrp="1"/>
          </p:cNvSpPr>
          <p:nvPr>
            <p:ph type="ctrTitle"/>
          </p:nvPr>
        </p:nvSpPr>
        <p:spPr>
          <a:xfrm>
            <a:off x="2293404" y="1015077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smtClean="0"/>
              <a:t>팀 소개</a:t>
            </a:r>
            <a:r>
              <a:rPr lang="en-US" altLang="ko-KR" sz="3800" b="0" spc="-90" smtClean="0"/>
              <a:t>:  </a:t>
            </a:r>
            <a:endParaRPr lang="ko-KR" altLang="en-US" sz="3800" b="0" spc="-90" dirty="0"/>
          </a:p>
        </p:txBody>
      </p:sp>
    </p:spTree>
    <p:extLst>
      <p:ext uri="{BB962C8B-B14F-4D97-AF65-F5344CB8AC3E}">
        <p14:creationId xmlns:p14="http://schemas.microsoft.com/office/powerpoint/2010/main" val="13244194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235655"/>
              </p:ext>
            </p:extLst>
          </p:nvPr>
        </p:nvGraphicFramePr>
        <p:xfrm>
          <a:off x="2270068" y="2708920"/>
          <a:ext cx="6367214" cy="271851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90960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90960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90960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90960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864714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864092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189617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이름 </a:t>
                      </a: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생년월일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소속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최종학력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주요역할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비고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06312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  <a:cs typeface="+mn-cs"/>
                        </a:rPr>
                        <a:t>김종원</a:t>
                      </a: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2D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920817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금오공대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대재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UI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설계 및 하드웨어 디자인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00B0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9340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서석훈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921012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금오공대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대재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데이터베이스 구축 및 설계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8343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조현우</a:t>
                      </a:r>
                    </a:p>
                  </a:txBody>
                  <a:tcPr marL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2D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931223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금오공대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대재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리눅스 네트워크 서버 개발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고딕" pitchFamily="50" charset="-127"/>
                          <a:ea typeface="나눔고딕" pitchFamily="50" charset="-127"/>
                        </a:rPr>
                        <a:t>팀장</a:t>
                      </a:r>
                    </a:p>
                  </a:txBody>
                  <a:tcPr marL="7200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직사각형 12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1-1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4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5" name="제목 4"/>
          <p:cNvSpPr>
            <a:spLocks noGrp="1"/>
          </p:cNvSpPr>
          <p:nvPr>
            <p:ph type="ctrTitle"/>
          </p:nvPr>
        </p:nvSpPr>
        <p:spPr>
          <a:xfrm>
            <a:off x="554006" y="764704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en-US" altLang="ko-KR" sz="3800" b="0" spc="-90" smtClean="0"/>
              <a:t>F.I.T</a:t>
            </a:r>
            <a:br>
              <a:rPr lang="en-US" altLang="ko-KR" sz="3800" b="0" spc="-90" smtClean="0"/>
            </a:br>
            <a:r>
              <a:rPr lang="en-US" altLang="ko-KR" sz="3800" b="0" spc="-90" smtClean="0"/>
              <a:t>(Fasion In Technology) </a:t>
            </a:r>
            <a:endParaRPr lang="ko-KR" altLang="en-US" sz="3800" b="0" spc="-90" dirty="0"/>
          </a:p>
        </p:txBody>
      </p:sp>
    </p:spTree>
    <p:extLst>
      <p:ext uri="{BB962C8B-B14F-4D97-AF65-F5344CB8AC3E}">
        <p14:creationId xmlns:p14="http://schemas.microsoft.com/office/powerpoint/2010/main" val="5756084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</a:t>
            </a:r>
            <a:r>
              <a:rPr lang="en-US" altLang="ko-KR" sz="1600" b="1" u="sng" smtClean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2</a:t>
            </a:r>
            <a:endParaRPr lang="en-US" altLang="ko-KR" sz="1600" b="1" u="sng" dirty="0">
              <a:gradFill>
                <a:gsLst>
                  <a:gs pos="0">
                    <a:srgbClr val="00B0F0"/>
                  </a:gs>
                  <a:gs pos="100000">
                    <a:srgbClr val="00B0F0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dirty="0"/>
              <a:t>제안 배경</a:t>
            </a:r>
            <a:r>
              <a:rPr lang="en-US" altLang="ko-KR" sz="3800" b="0" spc="-90" dirty="0"/>
              <a:t>:</a:t>
            </a:r>
            <a:endParaRPr lang="ko-KR" altLang="en-US" sz="3800" b="0" spc="-9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en-US" altLang="ko-KR" sz="1400" b="1" spc="-5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-1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6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제안 배경</a:t>
            </a:r>
            <a:r>
              <a:rPr lang="en-US" altLang="ko-KR" sz="1800" spc="-50" dirty="0"/>
              <a:t>:</a:t>
            </a:r>
            <a:br>
              <a:rPr lang="en-US" altLang="ko-KR" sz="1800" spc="-50" dirty="0"/>
            </a:br>
            <a:r>
              <a:rPr lang="en-US" altLang="ko-KR" sz="1800" spc="-50" dirty="0"/>
              <a:t/>
            </a:r>
            <a:br>
              <a:rPr lang="en-US" altLang="ko-KR" sz="1800" spc="-50" dirty="0"/>
            </a:br>
            <a:r>
              <a:rPr lang="en-US" altLang="ko-KR" sz="1800" spc="-50" dirty="0"/>
              <a:t>     </a:t>
            </a:r>
            <a:r>
              <a:rPr lang="ko-KR" altLang="en-US" sz="1400" spc="-50" dirty="0"/>
              <a:t>시간</a:t>
            </a:r>
            <a:endParaRPr lang="ko-KR" altLang="en-US" sz="1400" b="1" spc="-50" dirty="0"/>
          </a:p>
        </p:txBody>
      </p:sp>
      <p:pic>
        <p:nvPicPr>
          <p:cNvPr id="19" name="_x169376840" descr="EMB000016843c5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168" y="1484784"/>
            <a:ext cx="6624736" cy="419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168" y="1484783"/>
            <a:ext cx="6631991" cy="4194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en-US" altLang="ko-KR" sz="1400" b="1" spc="-5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-2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7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제안 배경</a:t>
            </a:r>
            <a:r>
              <a:rPr lang="en-US" altLang="ko-KR" sz="1800" spc="-50" dirty="0"/>
              <a:t>:</a:t>
            </a:r>
            <a:br>
              <a:rPr lang="en-US" altLang="ko-KR" sz="1800" spc="-50" dirty="0"/>
            </a:br>
            <a:r>
              <a:rPr lang="en-US" altLang="ko-KR" sz="1800" spc="-50" dirty="0"/>
              <a:t/>
            </a:r>
            <a:br>
              <a:rPr lang="en-US" altLang="ko-KR" sz="1800" spc="-50" dirty="0"/>
            </a:br>
            <a:r>
              <a:rPr lang="en-US" altLang="ko-KR" sz="1800" spc="-50" dirty="0"/>
              <a:t>     </a:t>
            </a:r>
            <a:r>
              <a:rPr lang="ko-KR" altLang="en-US" sz="1400" spc="-50" dirty="0"/>
              <a:t>날씨</a:t>
            </a:r>
            <a:endParaRPr lang="ko-KR" altLang="en-US" sz="1800" b="1" spc="-50" dirty="0"/>
          </a:p>
        </p:txBody>
      </p:sp>
    </p:spTree>
    <p:extLst>
      <p:ext uri="{BB962C8B-B14F-4D97-AF65-F5344CB8AC3E}">
        <p14:creationId xmlns:p14="http://schemas.microsoft.com/office/powerpoint/2010/main" val="15350329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146" y="1484782"/>
            <a:ext cx="6648450" cy="4194262"/>
          </a:xfrm>
          <a:prstGeom prst="rect">
            <a:avLst/>
          </a:prstGeom>
        </p:spPr>
      </p:pic>
      <p:sp>
        <p:nvSpPr>
          <p:cNvPr id="65" name="직사각형 64"/>
          <p:cNvSpPr/>
          <p:nvPr/>
        </p:nvSpPr>
        <p:spPr>
          <a:xfrm>
            <a:off x="310088" y="241598"/>
            <a:ext cx="449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5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en-US" altLang="ko-KR" sz="1400" b="1" spc="-5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-3</a:t>
            </a:r>
            <a:endParaRPr lang="en-US" altLang="ko-KR" sz="1400" b="1" spc="-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424356" y="541195"/>
            <a:ext cx="1909327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2411760" y="540054"/>
            <a:ext cx="6311553" cy="1141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8637282" y="6337895"/>
            <a:ext cx="25519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fld id="{DEBAA755-0EE0-4EA3-BB8B-A4BF44186FB1}" type="slidenum">
              <a:rPr lang="en-US" altLang="ko-KR" sz="900" smtClean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pPr lvl="0" algn="r"/>
              <a:t>8</a:t>
            </a:fld>
            <a:endParaRPr lang="ko-KR" altLang="en-US" sz="900" dirty="0"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</a:gsLst>
                <a:lin ang="5400000" scaled="0"/>
              </a:gradFill>
            </a:endParaRPr>
          </a:p>
        </p:txBody>
      </p:sp>
      <p:sp>
        <p:nvSpPr>
          <p:cNvPr id="13" name="제목 12"/>
          <p:cNvSpPr>
            <a:spLocks noGrp="1"/>
          </p:cNvSpPr>
          <p:nvPr>
            <p:ph type="ctrTitle"/>
          </p:nvPr>
        </p:nvSpPr>
        <p:spPr>
          <a:xfrm>
            <a:off x="321568" y="935623"/>
            <a:ext cx="2013992" cy="1470025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1800" spc="-50" dirty="0"/>
              <a:t>제안 배경</a:t>
            </a:r>
            <a:r>
              <a:rPr lang="en-US" altLang="ko-KR" sz="1800" spc="-50" dirty="0"/>
              <a:t>:</a:t>
            </a:r>
            <a:br>
              <a:rPr lang="en-US" altLang="ko-KR" sz="1800" spc="-50" dirty="0"/>
            </a:br>
            <a:r>
              <a:rPr lang="en-US" altLang="ko-KR" sz="1800" spc="-50" dirty="0"/>
              <a:t/>
            </a:r>
            <a:br>
              <a:rPr lang="en-US" altLang="ko-KR" sz="1800" spc="-50" dirty="0"/>
            </a:br>
            <a:r>
              <a:rPr lang="en-US" altLang="ko-KR" sz="1800" spc="-50" dirty="0"/>
              <a:t>     </a:t>
            </a:r>
            <a:r>
              <a:rPr lang="en-US" altLang="ko-KR" sz="1400" spc="-50" dirty="0"/>
              <a:t>TREND</a:t>
            </a:r>
            <a:endParaRPr lang="ko-KR" altLang="en-US" sz="1800" b="1" spc="-50" dirty="0"/>
          </a:p>
        </p:txBody>
      </p:sp>
    </p:spTree>
    <p:extLst>
      <p:ext uri="{BB962C8B-B14F-4D97-AF65-F5344CB8AC3E}">
        <p14:creationId xmlns:p14="http://schemas.microsoft.com/office/powerpoint/2010/main" val="25629512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2300608" y="836553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u="sng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Chapter </a:t>
            </a:r>
            <a:r>
              <a:rPr lang="en-US" altLang="ko-KR" sz="1600" b="1" u="sng" smtClean="0">
                <a:gradFill>
                  <a:gsLst>
                    <a:gs pos="0">
                      <a:srgbClr val="00B0F0"/>
                    </a:gs>
                    <a:gs pos="100000">
                      <a:srgbClr val="00B0F0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rPr>
              <a:t>3</a:t>
            </a:r>
            <a:endParaRPr lang="en-US" altLang="ko-KR" sz="1600" b="1" u="sng" dirty="0">
              <a:gradFill>
                <a:gsLst>
                  <a:gs pos="0">
                    <a:srgbClr val="00B0F0"/>
                  </a:gs>
                  <a:gs pos="100000">
                    <a:srgbClr val="00B0F0"/>
                  </a:gs>
                </a:gsLst>
                <a:lin ang="5400000" scaled="0"/>
              </a:gra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272208" y="1299240"/>
            <a:ext cx="6548264" cy="1470025"/>
          </a:xfrm>
        </p:spPr>
        <p:txBody>
          <a:bodyPr>
            <a:normAutofit/>
          </a:bodyPr>
          <a:lstStyle/>
          <a:p>
            <a:pPr algn="l"/>
            <a:r>
              <a:rPr lang="ko-KR" altLang="en-US" sz="3800" b="0" spc="-90" smtClean="0"/>
              <a:t> 아이템 </a:t>
            </a:r>
            <a:r>
              <a:rPr lang="ko-KR" altLang="en-US" sz="3800" b="0" spc="-90" smtClean="0"/>
              <a:t>소</a:t>
            </a:r>
            <a:r>
              <a:rPr lang="ko-KR" altLang="en-US" sz="3800" b="0" spc="-90"/>
              <a:t>개</a:t>
            </a:r>
            <a:r>
              <a:rPr lang="en-US" altLang="ko-KR" sz="3800" b="0" spc="-90" smtClean="0"/>
              <a:t>:</a:t>
            </a:r>
            <a:endParaRPr lang="ko-KR" altLang="en-US" sz="3800" b="0" spc="-90" dirty="0"/>
          </a:p>
        </p:txBody>
      </p:sp>
    </p:spTree>
    <p:extLst>
      <p:ext uri="{BB962C8B-B14F-4D97-AF65-F5344CB8AC3E}">
        <p14:creationId xmlns:p14="http://schemas.microsoft.com/office/powerpoint/2010/main" val="29966828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595959"/>
      </a:folHlink>
    </a:clrScheme>
    <a:fontScheme name="나눔명조 ExtraBold">
      <a:majorFont>
        <a:latin typeface="나눔명조 ExtraBold"/>
        <a:ea typeface="나눔명조 ExtraBold"/>
        <a:cs typeface=""/>
      </a:majorFont>
      <a:minorFont>
        <a:latin typeface="나눔명조 ExtraBold"/>
        <a:ea typeface="나눔명조 Extra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1000">
              <a:srgbClr val="78DCF0"/>
            </a:gs>
            <a:gs pos="5000">
              <a:srgbClr val="30C9E8"/>
            </a:gs>
            <a:gs pos="70000">
              <a:srgbClr val="0D515F"/>
            </a:gs>
          </a:gsLst>
          <a:lin ang="2700000" scaled="1"/>
          <a:tileRect/>
        </a:gradFill>
        <a:ln>
          <a:noFill/>
        </a:ln>
        <a:effectLst>
          <a:outerShdw blurRad="101600" dist="76200" algn="tl" rotWithShape="0">
            <a:prstClr val="black">
              <a:alpha val="55000"/>
            </a:prstClr>
          </a:outerShdw>
        </a:effectLst>
      </a:spPr>
      <a:bodyPr rtlCol="0" anchor="ctr"/>
      <a:lstStyle>
        <a:defPPr algn="ctr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5711</TotalTime>
  <Words>133</Words>
  <Application>Microsoft Office PowerPoint</Application>
  <PresentationFormat>화면 슬라이드 쇼(4:3)</PresentationFormat>
  <Paragraphs>79</Paragraphs>
  <Slides>17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굴림</vt:lpstr>
      <vt:lpstr>Arial</vt:lpstr>
      <vt:lpstr>나눔고딕</vt:lpstr>
      <vt:lpstr>나눔명조 ExtraBold</vt:lpstr>
      <vt:lpstr>맑은 고딕</vt:lpstr>
      <vt:lpstr>나눔고딕 ExtraBold</vt:lpstr>
      <vt:lpstr>Office 테마</vt:lpstr>
      <vt:lpstr>Smart Mirror 일상생활에 편리함을 더하다</vt:lpstr>
      <vt:lpstr>목차</vt:lpstr>
      <vt:lpstr>팀 소개:  </vt:lpstr>
      <vt:lpstr>F.I.T (Fasion In Technology) </vt:lpstr>
      <vt:lpstr>제안 배경:</vt:lpstr>
      <vt:lpstr>제안 배경:       시간</vt:lpstr>
      <vt:lpstr>제안 배경:       날씨</vt:lpstr>
      <vt:lpstr>제안 배경:       TREND</vt:lpstr>
      <vt:lpstr> 아이템 소개:</vt:lpstr>
      <vt:lpstr>아이템:       Frame</vt:lpstr>
      <vt:lpstr>아이템:       기능</vt:lpstr>
      <vt:lpstr>아이템:       기능</vt:lpstr>
      <vt:lpstr>창업 아이템:       기능</vt:lpstr>
      <vt:lpstr> 시연영상:</vt:lpstr>
      <vt:lpstr> 시연영상:</vt:lpstr>
      <vt:lpstr>참고사이트   Git  : https://github.com/evancohen/smart-mirror</vt:lpstr>
      <vt:lpstr>감사합니다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Master</cp:lastModifiedBy>
  <cp:revision>47</cp:revision>
  <dcterms:created xsi:type="dcterms:W3CDTF">2011-08-23T09:45:48Z</dcterms:created>
  <dcterms:modified xsi:type="dcterms:W3CDTF">2017-06-12T08:07:44Z</dcterms:modified>
</cp:coreProperties>
</file>

<file path=docProps/thumbnail.jpeg>
</file>